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496" r:id="rId56"/>
    <p:sldId id="488" r:id="rId57"/>
    <p:sldId id="357" r:id="rId58"/>
    <p:sldId id="489" r:id="rId59"/>
    <p:sldId id="490" r:id="rId60"/>
    <p:sldId id="491" r:id="rId61"/>
    <p:sldId id="497" r:id="rId62"/>
    <p:sldId id="448" r:id="rId63"/>
    <p:sldId id="449" r:id="rId64"/>
    <p:sldId id="450" r:id="rId65"/>
    <p:sldId id="451" r:id="rId66"/>
    <p:sldId id="452" r:id="rId67"/>
    <p:sldId id="436" r:id="rId68"/>
    <p:sldId id="437" r:id="rId69"/>
    <p:sldId id="438" r:id="rId70"/>
    <p:sldId id="435" r:id="rId71"/>
    <p:sldId id="439" r:id="rId72"/>
    <p:sldId id="440" r:id="rId73"/>
    <p:sldId id="441" r:id="rId74"/>
    <p:sldId id="444" r:id="rId75"/>
    <p:sldId id="442" r:id="rId76"/>
    <p:sldId id="445" r:id="rId77"/>
    <p:sldId id="443" r:id="rId78"/>
    <p:sldId id="446" r:id="rId79"/>
    <p:sldId id="447" r:id="rId80"/>
    <p:sldId id="41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2024.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&gt;3}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Was verified: If a process satisfies a liveness requirement under weak fairness, it satisfies it under strong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22480</TotalTime>
  <Words>6613</Words>
  <Application>Microsoft Office PowerPoint</Application>
  <PresentationFormat>Widescreen</PresentationFormat>
  <Paragraphs>820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363</cp:revision>
  <dcterms:created xsi:type="dcterms:W3CDTF">2018-01-04T23:14:16Z</dcterms:created>
  <dcterms:modified xsi:type="dcterms:W3CDTF">2024-09-30T20:30:57Z</dcterms:modified>
</cp:coreProperties>
</file>